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13716000" cy="13716000"/>
  <p:notesSz cx="6858000" cy="9144000"/>
  <p:defaultTextStyle>
    <a:defPPr>
      <a:defRPr lang="en-US"/>
    </a:defPPr>
    <a:lvl1pPr marL="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091C23-5237-3D45-A847-FE4DE46F50AD}" v="9" dt="2025-04-22T19:41: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0"/>
    <p:restoredTop sz="76054"/>
  </p:normalViewPr>
  <p:slideViewPr>
    <p:cSldViewPr snapToGrid="0" snapToObjects="1">
      <p:cViewPr varScale="1">
        <p:scale>
          <a:sx n="48" d="100"/>
          <a:sy n="48" d="100"/>
        </p:scale>
        <p:origin x="3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07345-115E-134F-8ABF-82E21066A7D3}" type="datetimeFigureOut">
              <a:rPr lang="en-US" smtClean="0"/>
              <a:t>4/22/25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DE76-EAE2-2646-8E76-FA28E99E6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3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</a:t>
            </a: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SAVE FOR SOCIAL MEDIA: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</a:t>
            </a: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SAVE FOR SOCIAL MEDIA:</a:t>
            </a:r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name and brokerage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File 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As Pictures)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drop down menu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where you’d like to save the file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click Save)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award and agent name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File Type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Double-click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endParaRPr lang="en-US" sz="1800" dirty="0"/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name and brokerage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File 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As Pictures)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drop down menu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where you’d like to save the file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click Save)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award and agent name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File Type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Double-click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5DE76-EAE2-2646-8E76-FA28E99E6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8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2331" y="8568229"/>
            <a:ext cx="6182139" cy="1026500"/>
          </a:xfrm>
          <a:prstGeom prst="rect">
            <a:avLst/>
          </a:prstGeom>
        </p:spPr>
        <p:txBody>
          <a:bodyPr anchor="t"/>
          <a:lstStyle>
            <a:lvl1pPr algn="l">
              <a:defRPr sz="6000" b="1" i="0">
                <a:solidFill>
                  <a:schemeClr val="bg1"/>
                </a:solidFill>
                <a:latin typeface="Montserrat ExtraBold" pitchFamily="2" charset="77"/>
                <a:cs typeface="Arial" panose="020B0604020202020204" pitchFamily="34" charset="0"/>
              </a:defRPr>
            </a:lvl1pPr>
          </a:lstStyle>
          <a:p>
            <a:r>
              <a:rPr lang="en-US" dirty="0"/>
              <a:t>First Name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CBB8BC5-9E58-1544-8906-F30F8665EA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331" y="9753754"/>
            <a:ext cx="6182139" cy="8281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Last Name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68670C89-502F-A24B-8145-CB79EEAE68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331" y="10930485"/>
            <a:ext cx="6573232" cy="155213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840"/>
              </a:lnSpc>
              <a:buNone/>
              <a:defRPr sz="3200" b="0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RE/MAX BROKERAGE</a:t>
            </a:r>
          </a:p>
          <a:p>
            <a:pPr lvl="0"/>
            <a:r>
              <a:rPr lang="en-US" dirty="0"/>
              <a:t>Anytown, State</a:t>
            </a:r>
          </a:p>
        </p:txBody>
      </p:sp>
    </p:spTree>
    <p:extLst>
      <p:ext uri="{BB962C8B-B14F-4D97-AF65-F5344CB8AC3E}">
        <p14:creationId xmlns:p14="http://schemas.microsoft.com/office/powerpoint/2010/main" val="283997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21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0F4556C-CBB5-1843-BCDD-386FB2B59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0976" y="6622038"/>
            <a:ext cx="6182139" cy="1026500"/>
          </a:xfrm>
        </p:spPr>
        <p:txBody>
          <a:bodyPr/>
          <a:lstStyle/>
          <a:p>
            <a:endParaRPr lang="en-US" dirty="0">
              <a:latin typeface="Montserrat" panose="02000505000000020004" pitchFamily="2" charset="77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5382119-CD51-6041-8464-178B4E18F9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0976" y="7807563"/>
            <a:ext cx="6182139" cy="8281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124D4EB-57D4-0F42-8E02-6EA0A87EAF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0976" y="8984295"/>
            <a:ext cx="6182139" cy="8281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D9F297-1818-AF4B-BA94-6945D0B7976F}"/>
              </a:ext>
            </a:extLst>
          </p:cNvPr>
          <p:cNvSpPr txBox="1"/>
          <p:nvPr/>
        </p:nvSpPr>
        <p:spPr>
          <a:xfrm>
            <a:off x="950976" y="4054599"/>
            <a:ext cx="64834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Montserrat" pitchFamily="2" charset="77"/>
              </a:rPr>
              <a:t>(Insert Name)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AA9C92-928C-19A2-3CB7-8EEFF6F14E54}"/>
              </a:ext>
            </a:extLst>
          </p:cNvPr>
          <p:cNvSpPr/>
          <p:nvPr/>
        </p:nvSpPr>
        <p:spPr>
          <a:xfrm>
            <a:off x="8029575" y="6772272"/>
            <a:ext cx="4629150" cy="44434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329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1781</TotalTime>
  <Words>293</Words>
  <Application>Microsoft Macintosh PowerPoint</Application>
  <PresentationFormat>Custom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Chesebro, Mary Kelly</cp:lastModifiedBy>
  <cp:revision>21</cp:revision>
  <dcterms:created xsi:type="dcterms:W3CDTF">2019-02-14T16:52:21Z</dcterms:created>
  <dcterms:modified xsi:type="dcterms:W3CDTF">2025-04-22T19:44:40Z</dcterms:modified>
</cp:coreProperties>
</file>